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1F21D-64ED-4688-B82C-40697C3EF2CF}" type="datetimeFigureOut">
              <a:rPr lang="en-US" smtClean="0"/>
              <a:pPr/>
              <a:t>12/14/2020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61284-5FB1-4A5B-BDAA-112454418E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1F21D-64ED-4688-B82C-40697C3EF2CF}" type="datetimeFigureOut">
              <a:rPr lang="en-US" smtClean="0"/>
              <a:pPr/>
              <a:t>12/14/2020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61284-5FB1-4A5B-BDAA-112454418E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1F21D-64ED-4688-B82C-40697C3EF2CF}" type="datetimeFigureOut">
              <a:rPr lang="en-US" smtClean="0"/>
              <a:pPr/>
              <a:t>12/14/2020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61284-5FB1-4A5B-BDAA-112454418E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1F21D-64ED-4688-B82C-40697C3EF2CF}" type="datetimeFigureOut">
              <a:rPr lang="en-US" smtClean="0"/>
              <a:pPr/>
              <a:t>12/14/2020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61284-5FB1-4A5B-BDAA-112454418E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1F21D-64ED-4688-B82C-40697C3EF2CF}" type="datetimeFigureOut">
              <a:rPr lang="en-US" smtClean="0"/>
              <a:pPr/>
              <a:t>12/14/2020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61284-5FB1-4A5B-BDAA-112454418E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1F21D-64ED-4688-B82C-40697C3EF2CF}" type="datetimeFigureOut">
              <a:rPr lang="en-US" smtClean="0"/>
              <a:pPr/>
              <a:t>12/14/2020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61284-5FB1-4A5B-BDAA-112454418E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1F21D-64ED-4688-B82C-40697C3EF2CF}" type="datetimeFigureOut">
              <a:rPr lang="en-US" smtClean="0"/>
              <a:pPr/>
              <a:t>12/14/2020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61284-5FB1-4A5B-BDAA-112454418E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1F21D-64ED-4688-B82C-40697C3EF2CF}" type="datetimeFigureOut">
              <a:rPr lang="en-US" smtClean="0"/>
              <a:pPr/>
              <a:t>12/14/2020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61284-5FB1-4A5B-BDAA-112454418E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1F21D-64ED-4688-B82C-40697C3EF2CF}" type="datetimeFigureOut">
              <a:rPr lang="en-US" smtClean="0"/>
              <a:pPr/>
              <a:t>12/14/2020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61284-5FB1-4A5B-BDAA-112454418E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1F21D-64ED-4688-B82C-40697C3EF2CF}" type="datetimeFigureOut">
              <a:rPr lang="en-US" smtClean="0"/>
              <a:pPr/>
              <a:t>12/14/2020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61284-5FB1-4A5B-BDAA-112454418E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1F21D-64ED-4688-B82C-40697C3EF2CF}" type="datetimeFigureOut">
              <a:rPr lang="en-US" smtClean="0"/>
              <a:pPr/>
              <a:t>12/14/2020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61284-5FB1-4A5B-BDAA-112454418E7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E1F21D-64ED-4688-B82C-40697C3EF2CF}" type="datetimeFigureOut">
              <a:rPr lang="en-US" smtClean="0"/>
              <a:pPr/>
              <a:t>12/14/2020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861284-5FB1-4A5B-BDAA-112454418E7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472" y="2786058"/>
            <a:ext cx="7772400" cy="1470025"/>
          </a:xfrm>
        </p:spPr>
        <p:txBody>
          <a:bodyPr/>
          <a:lstStyle/>
          <a:p>
            <a:r>
              <a:rPr lang="sr-Cyrl-CS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О</a:t>
            </a:r>
            <a:r>
              <a:rPr lang="x-none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нлајн настава</a:t>
            </a:r>
            <a:br>
              <a:rPr lang="x-none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</a:br>
            <a:r>
              <a:rPr lang="x-none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предности и недостаци</a:t>
            </a:r>
            <a:endParaRPr lang="en-US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43042" y="5572140"/>
            <a:ext cx="6097836" cy="1045050"/>
          </a:xfrm>
        </p:spPr>
        <p:txBody>
          <a:bodyPr>
            <a:normAutofit/>
          </a:bodyPr>
          <a:lstStyle/>
          <a:p>
            <a:r>
              <a:rPr lang="x-none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Дом ученика средњих школа Ивањица</a:t>
            </a: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4" name="Picture 3" descr="индекс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96258" y="285728"/>
            <a:ext cx="2104370" cy="22860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785794"/>
            <a:ext cx="7072362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1000108"/>
            <a:ext cx="7286675" cy="450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857232"/>
            <a:ext cx="7572428" cy="450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928670"/>
            <a:ext cx="7500990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857232"/>
            <a:ext cx="7429552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1000108"/>
            <a:ext cx="7143800" cy="4714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928670"/>
            <a:ext cx="7215238" cy="450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357166"/>
            <a:ext cx="4786347" cy="4907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7752" y="1000108"/>
            <a:ext cx="4000528" cy="39290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43042" y="5143512"/>
            <a:ext cx="5972810" cy="1465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857232"/>
            <a:ext cx="7786742" cy="450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1000108"/>
            <a:ext cx="7572428" cy="4286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642918"/>
            <a:ext cx="7500990" cy="492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571480"/>
            <a:ext cx="7643866" cy="5000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1142984"/>
            <a:ext cx="7215237" cy="4357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1071546"/>
            <a:ext cx="7286676" cy="4429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1000108"/>
            <a:ext cx="6929486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785794"/>
            <a:ext cx="7215238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8</Words>
  <Application>Microsoft Office PowerPoint</Application>
  <PresentationFormat>On-screen Show (4:3)</PresentationFormat>
  <Paragraphs>2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Онлајн настава предности и недостаци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Онлајн настава предности и недостаци</dc:title>
  <dc:creator>Dom intel</dc:creator>
  <cp:lastModifiedBy>Goran</cp:lastModifiedBy>
  <cp:revision>5</cp:revision>
  <dcterms:created xsi:type="dcterms:W3CDTF">2020-12-14T09:05:53Z</dcterms:created>
  <dcterms:modified xsi:type="dcterms:W3CDTF">2020-12-14T11:17:08Z</dcterms:modified>
</cp:coreProperties>
</file>