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c9535aa29cb11f9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c9535aa29cb11f9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c9535aa29cb11f9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c9535aa29cb11f9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c9535aa29cb11f9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c9535aa29cb11f9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c9535aa29cb11f9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c9535aa29cb11f9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c9535aa29cb11f9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c9535aa29cb11f9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c9535aa29cb11f9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c9535aa29cb11f9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9535aa29cb11f9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9535aa29cb11f9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c9535aa29cb11f9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c9535aa29cb11f9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c9535aa29cb11f9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c9535aa29cb11f9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c9535aa29cb11f9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c9535aa29cb11f9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c9535aa29cb11f9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c9535aa29cb11f9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c9535aa29cb11f9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c9535aa29cb11f9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c9535aa29cb11f9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c9535aa29cb11f9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c9535aa29cb11f9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c9535aa29cb11f9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Kj2rU7wF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985" y="941738"/>
            <a:ext cx="3208625" cy="326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816622" y="814047"/>
            <a:ext cx="4890000" cy="351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3D85C6"/>
                </a:solidFill>
              </a:rPr>
              <a:t>Развијање еколошке свести и одговорности</a:t>
            </a:r>
            <a:endParaRPr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9009" y="152400"/>
            <a:ext cx="493074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530" y="152400"/>
            <a:ext cx="484515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774" y="152400"/>
            <a:ext cx="4877723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9375" y="304800"/>
            <a:ext cx="4784025" cy="449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2087" y="76200"/>
            <a:ext cx="7047182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697091" y="2028450"/>
            <a:ext cx="4485600" cy="10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r" u="sng">
                <a:solidFill>
                  <a:schemeClr val="hlink"/>
                </a:solidFill>
                <a:hlinkClick r:id="rId3"/>
              </a:rPr>
              <a:t>https://youtu.be/PKj2rU7wFRY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550" y="152400"/>
            <a:ext cx="8517150" cy="4803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19600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0775" y="152400"/>
            <a:ext cx="406842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19600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52400"/>
            <a:ext cx="42672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448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675" y="152400"/>
            <a:ext cx="404192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19600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0775" y="152400"/>
            <a:ext cx="422082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0525" y="152400"/>
            <a:ext cx="585345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800" y="209550"/>
            <a:ext cx="5760699" cy="472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PresentationFormat>On-screen Show (16:9)</PresentationFormat>
  <Paragraphs>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 Light</vt:lpstr>
      <vt:lpstr>Развијање еколошке свести и одговорности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Развијање еколошке свести и одговорности</dc:title>
  <dc:creator>Dom intel</dc:creator>
  <cp:lastModifiedBy>Dom intel</cp:lastModifiedBy>
  <cp:revision>1</cp:revision>
  <dcterms:modified xsi:type="dcterms:W3CDTF">2020-12-14T10:02:31Z</dcterms:modified>
</cp:coreProperties>
</file>